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45" r:id="rId43"/>
    <p:sldId id="302" r:id="rId44"/>
    <p:sldId id="342" r:id="rId45"/>
    <p:sldId id="303" r:id="rId46"/>
    <p:sldId id="359" r:id="rId47"/>
    <p:sldId id="314" r:id="rId48"/>
    <p:sldId id="312" r:id="rId49"/>
    <p:sldId id="339" r:id="rId50"/>
    <p:sldId id="316" r:id="rId51"/>
    <p:sldId id="321" r:id="rId52"/>
    <p:sldId id="325" r:id="rId53"/>
    <p:sldId id="319" r:id="rId54"/>
    <p:sldId id="326" r:id="rId55"/>
    <p:sldId id="327" r:id="rId56"/>
    <p:sldId id="349" r:id="rId57"/>
    <p:sldId id="353" r:id="rId58"/>
    <p:sldId id="354" r:id="rId59"/>
    <p:sldId id="355" r:id="rId60"/>
    <p:sldId id="34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Redis, Memcached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0580D-B41B-45C0-9177-44B9BE93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6" y="138112"/>
            <a:ext cx="6487014" cy="5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</a:t>
            </a:r>
          </a:p>
          <a:p>
            <a:r>
              <a:rPr lang="en-US" dirty="0"/>
              <a:t>Use ambient context pattern to set, change and get the current tenant</a:t>
            </a:r>
          </a:p>
          <a:p>
            <a:r>
              <a:rPr lang="en-US" dirty="0"/>
              <a:t>Create an ASP.NET Core middleware to set Tenant Id before any action execution</a:t>
            </a:r>
          </a:p>
          <a:p>
            <a:r>
              <a:rPr lang="en-US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difficulties.</a:t>
            </a:r>
          </a:p>
          <a:p>
            <a:r>
              <a:rPr lang="en-US" sz="2400" dirty="0"/>
              <a:t>Multi-Tenancy: High level architecture / database separation.</a:t>
            </a:r>
          </a:p>
          <a:p>
            <a:r>
              <a:rPr lang="en-US" sz="2400" dirty="0"/>
              <a:t>How to determine &amp; change the current tenant.</a:t>
            </a:r>
          </a:p>
          <a:p>
            <a:r>
              <a:rPr lang="en-US" sz="2400" dirty="0"/>
              <a:t>Implementing database &amp; data isolation.</a:t>
            </a:r>
          </a:p>
          <a:p>
            <a:r>
              <a:rPr lang="en-US" sz="2400" dirty="0"/>
              <a:t>Temporarily enable/disable multi-tenancy.</a:t>
            </a:r>
          </a:p>
          <a:p>
            <a:r>
              <a:rPr lang="en-US" sz="2400" dirty="0"/>
              <a:t>Handling database migrations.</a:t>
            </a:r>
          </a:p>
          <a:p>
            <a:r>
              <a:rPr lang="en-US" sz="2400" dirty="0"/>
              <a:t>SaaS features and declarative feature check.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endParaRPr lang="en-US" dirty="0"/>
          </a:p>
          <a:p>
            <a:pPr lvl="1"/>
            <a:r>
              <a:rPr lang="en-US" b="1" dirty="0"/>
              <a:t>ORM Independent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endParaRPr lang="en-US" dirty="0"/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endParaRPr lang="en-US" dirty="0"/>
          </a:p>
          <a:p>
            <a:pPr lvl="1"/>
            <a:r>
              <a:rPr lang="en-US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</a:t>
            </a:r>
          </a:p>
          <a:p>
            <a:pPr lvl="1"/>
            <a:r>
              <a:rPr lang="en-US" dirty="0"/>
              <a:t>Pros: Completely integrated to DBMS, </a:t>
            </a:r>
            <a:r>
              <a:rPr lang="en-US" b="1" dirty="0"/>
              <a:t>works for everything</a:t>
            </a:r>
            <a:endParaRPr lang="en-US" dirty="0"/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implement, specific to DBMS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</a:t>
            </a:r>
            <a:r>
              <a:rPr lang="en-US" b="1" dirty="0"/>
              <a:t>Easy to scale</a:t>
            </a:r>
            <a:endParaRPr lang="en-US" dirty="0"/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scenario, vendor dependency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endParaRPr lang="en-US" dirty="0"/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</a:t>
            </a:r>
          </a:p>
          <a:p>
            <a:pPr lvl="1"/>
            <a:r>
              <a:rPr lang="en-US" dirty="0"/>
              <a:t>Pros: Easy to implement. All tenants are in the same version</a:t>
            </a:r>
          </a:p>
          <a:p>
            <a:pPr lvl="1"/>
            <a:r>
              <a:rPr lang="en-US" dirty="0"/>
              <a:t>Cons: May get too long time for big number of tenants and data. All tenants wait for all upgrade progress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</a:t>
            </a:r>
          </a:p>
          <a:p>
            <a:pPr lvl="1"/>
            <a:r>
              <a:rPr lang="en-US" dirty="0"/>
              <a:t>Pros: Upgrading is distributed to time. A tenant does not wait for another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</a:t>
            </a:r>
          </a:p>
          <a:p>
            <a:pPr lvl="1"/>
            <a:r>
              <a:rPr lang="en-US" dirty="0"/>
              <a:t>Upgrading may be scheduled for every individual tenant and they can be informed</a:t>
            </a:r>
          </a:p>
          <a:p>
            <a:pPr lvl="1"/>
            <a:r>
              <a:rPr lang="en-US" dirty="0"/>
              <a:t>Allows us to perform A/B tests and previews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</a:t>
            </a:r>
          </a:p>
          <a:p>
            <a:pPr lvl="1"/>
            <a:r>
              <a:rPr lang="en-US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endParaRPr lang="en-US" dirty="0"/>
          </a:p>
          <a:p>
            <a:r>
              <a:rPr lang="en-US" b="1" dirty="0"/>
              <a:t>Subscribe</a:t>
            </a:r>
            <a:r>
              <a:rPr lang="en-US" dirty="0"/>
              <a:t> packages by tenants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</a:t>
            </a:r>
          </a:p>
          <a:p>
            <a:pPr lvl="1"/>
            <a:r>
              <a:rPr lang="en-US" dirty="0"/>
              <a:t>Limited to Controller actions</a:t>
            </a:r>
          </a:p>
          <a:p>
            <a:r>
              <a:rPr lang="en-US" dirty="0"/>
              <a:t>Method Interception using dynamic proxying (interception)</a:t>
            </a:r>
          </a:p>
          <a:p>
            <a:pPr lvl="1"/>
            <a:r>
              <a:rPr lang="en-US" dirty="0"/>
              <a:t>Works everywhere</a:t>
            </a:r>
          </a:p>
          <a:p>
            <a:pPr lvl="1"/>
            <a:r>
              <a:rPr lang="en-US" dirty="0"/>
              <a:t>Limited to virtual methods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</a:t>
            </a:r>
          </a:p>
          <a:p>
            <a:r>
              <a:rPr lang="en-US" dirty="0"/>
              <a:t>Easy to add a new client (tenant)</a:t>
            </a:r>
          </a:p>
          <a:p>
            <a:r>
              <a:rPr lang="en-US" dirty="0"/>
              <a:t>All clients use the same application &amp; version</a:t>
            </a:r>
          </a:p>
          <a:p>
            <a:pPr lvl="1"/>
            <a:r>
              <a:rPr lang="en-US" dirty="0"/>
              <a:t>Easier maintenance &amp;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2245</TotalTime>
  <Words>1255</Words>
  <Application>Microsoft Office PowerPoint</Application>
  <PresentationFormat>Widescreen</PresentationFormat>
  <Paragraphs>215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216</cp:revision>
  <dcterms:created xsi:type="dcterms:W3CDTF">2018-04-01T17:54:56Z</dcterms:created>
  <dcterms:modified xsi:type="dcterms:W3CDTF">2018-11-11T13:27:04Z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